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14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presProps.xml" Type="http://schemas.openxmlformats.org/officeDocument/2006/relationships/presProps"/><Relationship Id="rId11" Target="viewProps.xml" Type="http://schemas.openxmlformats.org/officeDocument/2006/relationships/viewProps"/><Relationship Id="rId12" Target="theme/theme1.xml" Type="http://schemas.openxmlformats.org/officeDocument/2006/relationships/theme"/><Relationship Id="rId13" Target="tableStyles.xml" Type="http://schemas.openxmlformats.org/officeDocument/2006/relationships/tableStyles"/><Relationship Id="rId14" Target="slides/slide9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శారా జీవించిన కాలము, అనగా శారా బ్రదికిన యేండ్లు నూట ఇరువదియేడు.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శారా కనాను దేశమందలి హెబ్రోనను కిర్యతర్బాలో మృతిబొందెను; అప్పుడు అబ్రాహాము శారా నిమిత్తము అంగలార్చుటకును ఆమెనుగూర్చి యేడ్చుటకును 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అబ్రాహాము మృతిబొందిన తన భార్య యెదుటనుండి లేచి హేతు కుమారులను చూచి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మధ్య నేను పరదేశినిగాను పరవాసినిగాను ఉన్నాను. మృతిబొందిన నా భార్య నా కన్నులయెదుట ఉండకుండ, ఆమెను పాతిపెట్టుటకు మీతావున నా కొక శ్మశానభూమిని స్వాస్థ్యముగా ఇయ్యుడని అడుగగా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హేతు కుమారులు అయ్యా మా మాట వినుము. నీవు మా మధ్యను మహారాజవై యున్నావు;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మా శ్మశానభూములలో అతి శ్రేష్టమైనదానియందు మృతిబొందిన నీ భార్యను పాతిపెట్టుము; నీవు మృతిబొందిన నీ భార్యను పాతిపెట్టునట్లు మాలో తన శ్మశానభూమి ఇయ్యనొల్లనివాడు ఎవడును లేడని అబ్రాహాము కుత్తరమిచ్చిరి.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అబ్రాహాము లేచి ఆ దేశపు ప్రజలైన హేతు కుమారులకు సాగిలపడి 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మృతిబొందిన నా భార్యను నా యెదుట ఉండకుండ నేను పాతిపెట్టుట మీకిష్టమైతే నా మాట వినుడి.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సోహరు కుమారుడైన ఎఫ్రోను తన పొలము చివరను తనకు కలిగియున్న మక్పేలా గుహను నాకిచ్చునట్లు నా పక్షముగా అతనితో మనవిచేయుడి. మీ మధ్యను శ్మశానభూమిగా నుండుటకు నిండు వెలకు అతడు దానిని నాకు స్వాస్థ్యముగా ఇయ్యవలెనని వారితో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ఎఫ్రోను హేతు కుమారుల మధ్యను కూర్చుండియుండెను. హిత్తీయుడైన ఎఫ్రోను తన ఊరి గవిని ప్రవేశించువారందరి యెదుట హేతు కుమారులకు వినబడునట్లు అబ్రాహాముతో చెప్పిన ప్రత్యుత్తరమేమనగా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అయ్యా అట్లు కాదు నా మనవి నాలకించుము, ఆ పొలమును నీకిచ్చుచున్నాను; దానిలోనున్న గుహను నీకిచ్చుచున్నాను; నా ప్రజల యెదుట అది నీకిచ్చుచున్నాను; మృతిబొందిన నీ భార్యను పాతిపెట్టుమనెను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అబ్రాహాము ఆ దేశపు ప్రజల యెదుట సాగిలపడి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సరేకాని నా మనవి ఆలకించుము. ఆ పొలమునకు వెల యిచ్చెదను; అది నాయొద్ద పుచ్చుకొనినయెడల మృతిబొందిన నా భార్యను పాతిపెట్టెదనని ఆ దేశ ప్రజలకు వినబడు నట్లు ఎఫ్రోనుతో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ఎఫ్రోను అయ్యా నా మాట వినుము; ఆ భూమి నాలుగువందల తులముల వెండి చేయును;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నాకు నీకు అది యెంత? మృతిబొందిన నీ భార్యను పాతిపెట్టుమని అబ్రాహామున కుత్తరమిచ్చెను;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ఎఫ్రోను మాట వినెను. కాబట్టి హేతు కుమారులకు వినబడునట్లు ఎఫ్రోను చెప్పిన వెల అనగా వర్తకులలో చెల్లు నాలుగువందల తులముల వెండి అబ్రాహాము తూచి అతని కిచ్చెను.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ఆలాగున మమ్రే యెదుటనున్న మక్పేలా యందలి ఎఫ్రోను పొలము, అనగా ఆ పొలమును దానియందలి గుహయు దాని పొలిమేర అంతటిలోనున్న ఆ పొలము చెట్లన్నియు,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ఊరి గవిని ప్రవేశించువారందరిలో హేతు కుమారుల యెదుట అబ్రాహామునకు స్వాస్థ్యముగా స్థిరపరచబడెను.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తరువాత అబ్రాహాము కనాను దేశములో హెబ్రోనను మమ్రేయెదుటనున్న మక్పేలా పొలము గుహలో తన భార్యయైన శారాను పాతిపెట్టెను.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23:20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పొలమును దానిలోనున్న గుహయు హేతు కుమారులవలన శ్మశానము కొరకు అబ్రాహామునకు స్వాస్థ్యముగా స్థిరపరచబడెను.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23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375</Words>
  <Application>Microsoft Office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ఆదికాండము</vt:lpstr>
      <vt:lpstr>అధ్యాయము 23</vt:lpstr>
      <vt:lpstr>అధ్యాయము 23</vt:lpstr>
      <vt:lpstr>అధ్యాయము 23</vt:lpstr>
      <vt:lpstr>అధ్యాయము 23</vt:lpstr>
      <vt:lpstr>అధ్యాయము 23</vt:lpstr>
      <vt:lpstr>అధ్యాయము 23</vt:lpstr>
      <vt:lpstr>అధ్యాయము 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2021-02-09T07:36:18Z</dcterms:modified>
  <cp:revision>2</cp:revision>
  <dc:title>ఆదికాండము</dc:title>
</cp:coreProperties>
</file>